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6" r:id="rId5"/>
    <p:sldId id="260" r:id="rId6"/>
    <p:sldId id="268" r:id="rId7"/>
    <p:sldId id="261" r:id="rId8"/>
    <p:sldId id="269" r:id="rId9"/>
    <p:sldId id="271" r:id="rId10"/>
    <p:sldId id="262" r:id="rId11"/>
    <p:sldId id="272" r:id="rId12"/>
    <p:sldId id="273" r:id="rId13"/>
    <p:sldId id="263" r:id="rId14"/>
    <p:sldId id="274" r:id="rId15"/>
    <p:sldId id="275" r:id="rId16"/>
    <p:sldId id="264" r:id="rId17"/>
    <p:sldId id="276" r:id="rId18"/>
    <p:sldId id="265" r:id="rId19"/>
    <p:sldId id="258" r:id="rId20"/>
    <p:sldId id="277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4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9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4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6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9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6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2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97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72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2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9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F516D-6470-A546-8430-847120A891C4}" type="datetimeFigureOut">
              <a:rPr lang="en-US" smtClean="0"/>
              <a:t>11/25/13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DB81-435A-524D-BCAF-3E580A2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8784"/>
          <a:stretch/>
        </p:blipFill>
        <p:spPr>
          <a:xfrm>
            <a:off x="-1" y="536654"/>
            <a:ext cx="9144001" cy="53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9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1-21 at 3.5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069"/>
            <a:ext cx="9104234" cy="514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0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2 at 10.20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439"/>
            <a:ext cx="9144000" cy="46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41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2 at 10.20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717"/>
            <a:ext cx="91440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4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1 at 3.5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9311"/>
            <a:ext cx="9144001" cy="57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47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2 at 10.27.2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8" r="11198"/>
          <a:stretch/>
        </p:blipFill>
        <p:spPr>
          <a:xfrm>
            <a:off x="0" y="338257"/>
            <a:ext cx="9144000" cy="591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7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2 at 10.32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t="12439" r="11981" b="7431"/>
          <a:stretch/>
        </p:blipFill>
        <p:spPr>
          <a:xfrm>
            <a:off x="0" y="286216"/>
            <a:ext cx="9170686" cy="59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76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1 at 4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874"/>
            <a:ext cx="9144000" cy="5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89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2 at 10.39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590"/>
            <a:ext cx="9144000" cy="606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4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1 at 4.00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873"/>
            <a:ext cx="9061816" cy="35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58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0"/>
            <a:ext cx="7828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27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332" r="4534" b="77045"/>
          <a:stretch/>
        </p:blipFill>
        <p:spPr>
          <a:xfrm>
            <a:off x="-1" y="178885"/>
            <a:ext cx="9144001" cy="58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5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Unicode MS"/>
                <a:cs typeface="Arial Unicode MS"/>
              </a:rPr>
              <a:t>Suggestions for Slide Presentations</a:t>
            </a:r>
            <a:endParaRPr lang="en-US" dirty="0">
              <a:latin typeface="Arial Unicode MS"/>
              <a:cs typeface="Arial Unicode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11661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latin typeface="Arial Unicode MS"/>
                <a:cs typeface="Arial Unicode MS"/>
              </a:rPr>
              <a:t>Minimize the amount of text on each slide.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 Unicode MS"/>
                <a:cs typeface="Arial Unicode MS"/>
              </a:rPr>
              <a:t>You should be looking at your audience 99% of the time, not staring at the slide while reading it.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 Unicode MS"/>
                <a:cs typeface="Arial Unicode MS"/>
              </a:rPr>
              <a:t>Introduce a slide, then give the audience a couple of seconds to process it. Then you may start explaining it.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 Unicode MS"/>
                <a:cs typeface="Arial Unicode MS"/>
              </a:rPr>
              <a:t>Include graphic images, photographs, and charts.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 Unicode MS"/>
                <a:cs typeface="Arial Unicode MS"/>
              </a:rPr>
              <a:t>Keep consistency in the theme. All font styles, colors, and sizes should be the same for all slides in the presentation.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 Unicode MS"/>
                <a:cs typeface="Arial Unicode MS"/>
              </a:rPr>
              <a:t>Make sure the audience in the back can see and read your slide text and images.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 Unicode MS"/>
                <a:cs typeface="Arial Unicode MS"/>
              </a:rPr>
              <a:t>Simplicity is your best friend; it’s preferred to overusing too many elements.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 Unicode MS"/>
                <a:cs typeface="Arial Unicode MS"/>
              </a:rPr>
              <a:t>Rehearse your presentation before you go in front of an audience!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 Unicode MS"/>
                <a:cs typeface="Arial Unicode MS"/>
              </a:rPr>
              <a:t>Give credit where it’s due - always include a slide with your website sources.</a:t>
            </a:r>
            <a:endParaRPr lang="en-US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35798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Unicode MS"/>
                <a:cs typeface="Arial Unicode MS"/>
              </a:rPr>
              <a:t>References</a:t>
            </a:r>
            <a:endParaRPr lang="en-US" dirty="0">
              <a:latin typeface="Arial Unicode MS"/>
              <a:cs typeface="Arial Unicode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 Unicode MS"/>
                <a:cs typeface="Arial Unicode MS"/>
              </a:rPr>
              <a:t>“Best Practices in Presenting with PowerPoint” -  University of Oregon</a:t>
            </a:r>
          </a:p>
          <a:p>
            <a:pPr marL="0" indent="0">
              <a:buNone/>
            </a:pPr>
            <a:endParaRPr lang="en-US" dirty="0" smtClean="0">
              <a:latin typeface="Arial Unicode MS"/>
              <a:cs typeface="Arial Unicode MS"/>
            </a:endParaRPr>
          </a:p>
          <a:p>
            <a:pPr marL="0" indent="0">
              <a:buNone/>
            </a:pPr>
            <a:r>
              <a:rPr lang="en-US" dirty="0" smtClean="0">
                <a:latin typeface="Arial Unicode MS"/>
                <a:cs typeface="Arial Unicode MS"/>
              </a:rPr>
              <a:t>“The Meaning of </a:t>
            </a:r>
            <a:r>
              <a:rPr lang="en-US" dirty="0" err="1" smtClean="0">
                <a:latin typeface="Arial Unicode MS"/>
                <a:cs typeface="Arial Unicode MS"/>
              </a:rPr>
              <a:t>Colour</a:t>
            </a:r>
            <a:r>
              <a:rPr lang="en-US" dirty="0" smtClean="0">
                <a:latin typeface="Arial Unicode MS"/>
                <a:cs typeface="Arial Unicode MS"/>
              </a:rPr>
              <a:t> in Marketing” </a:t>
            </a:r>
            <a:r>
              <a:rPr lang="en-US" dirty="0" err="1" smtClean="0">
                <a:latin typeface="Arial Unicode MS"/>
                <a:cs typeface="Arial Unicode MS"/>
              </a:rPr>
              <a:t>infographic</a:t>
            </a:r>
            <a:r>
              <a:rPr lang="en-US" dirty="0" smtClean="0">
                <a:latin typeface="Arial Unicode MS"/>
                <a:cs typeface="Arial Unicode MS"/>
              </a:rPr>
              <a:t> – Attwood Digital</a:t>
            </a:r>
          </a:p>
          <a:p>
            <a:pPr marL="0" indent="0">
              <a:buNone/>
            </a:pPr>
            <a:endParaRPr lang="en-US" dirty="0" smtClean="0">
              <a:latin typeface="Arial Unicode MS"/>
              <a:cs typeface="Arial Unicode MS"/>
            </a:endParaRPr>
          </a:p>
          <a:p>
            <a:pPr marL="0" indent="0">
              <a:buNone/>
            </a:pPr>
            <a:r>
              <a:rPr lang="en-US" dirty="0" smtClean="0">
                <a:latin typeface="Arial Unicode MS"/>
                <a:cs typeface="Arial Unicode MS"/>
              </a:rPr>
              <a:t>“Color Emotion Guide” </a:t>
            </a:r>
            <a:r>
              <a:rPr lang="en-US" dirty="0" err="1" smtClean="0">
                <a:latin typeface="Arial Unicode MS"/>
                <a:cs typeface="Arial Unicode MS"/>
              </a:rPr>
              <a:t>infographic</a:t>
            </a:r>
            <a:r>
              <a:rPr lang="en-US" dirty="0" smtClean="0">
                <a:latin typeface="Arial Unicode MS"/>
                <a:cs typeface="Arial Unicode MS"/>
              </a:rPr>
              <a:t> – The Logo Company</a:t>
            </a:r>
          </a:p>
          <a:p>
            <a:pPr marL="0" indent="0">
              <a:buNone/>
            </a:pPr>
            <a:endParaRPr lang="en-US" dirty="0" smtClean="0">
              <a:latin typeface="Arial Unicode MS"/>
              <a:cs typeface="Arial Unicode MS"/>
            </a:endParaRPr>
          </a:p>
          <a:p>
            <a:pPr marL="0" indent="0">
              <a:buNone/>
            </a:pPr>
            <a:endParaRPr lang="en-US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0469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1 at 4.0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320"/>
            <a:ext cx="9144000" cy="560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5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1 at 4.0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748"/>
            <a:ext cx="9144000" cy="520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49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1 at 3.59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8935"/>
            <a:ext cx="9138603" cy="499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7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1 at 4.19.2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11813" r="10611" b="6491"/>
          <a:stretch/>
        </p:blipFill>
        <p:spPr>
          <a:xfrm>
            <a:off x="-1" y="447212"/>
            <a:ext cx="9159677" cy="599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5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1 at 3.59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4015"/>
            <a:ext cx="9144001" cy="58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34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1 at 4.29.4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 b="7117"/>
          <a:stretch/>
        </p:blipFill>
        <p:spPr>
          <a:xfrm>
            <a:off x="0" y="1144864"/>
            <a:ext cx="9144000" cy="46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58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1-21 at 4.29.5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r="16088" b="7663"/>
          <a:stretch/>
        </p:blipFill>
        <p:spPr>
          <a:xfrm>
            <a:off x="0" y="733428"/>
            <a:ext cx="9135838" cy="54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97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185</Words>
  <Application>Microsoft Macintosh PowerPoint</Application>
  <PresentationFormat>On-screen Show (4:3)</PresentationFormat>
  <Paragraphs>16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Suggestions for Slide Presentations</vt:lpstr>
      <vt:lpstr>References</vt:lpstr>
    </vt:vector>
  </TitlesOfParts>
  <Company>in the business of Traveling the World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Sofia Martinez</dc:creator>
  <cp:lastModifiedBy>Sofia Martinez</cp:lastModifiedBy>
  <cp:revision>10</cp:revision>
  <dcterms:created xsi:type="dcterms:W3CDTF">2013-11-21T14:52:49Z</dcterms:created>
  <dcterms:modified xsi:type="dcterms:W3CDTF">2013-11-25T05:45:00Z</dcterms:modified>
</cp:coreProperties>
</file>